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0287000" cy="18288000"/>
  <p:defaultTextStyle>
    <a:defPPr>
      <a:defRPr lang="ko-KR"/>
    </a:defPPr>
    <a:lvl1pPr marL="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99988-9996-46F6-8989-D2997EA6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C40B8-411D-426D-AF3D-03F78456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27BAE-0C9A-4F27-8568-D278FA775A9C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131C5B-ADA5-430E-B265-BF11E73C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E66A9D-9B3E-46C5-8F90-B6E76F71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DFC-AAB0-4B6B-96EC-18E4F4E88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7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7B8F02-81EE-4721-85CF-B1057317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2E19A3-2DAB-4B41-AE54-B0CB1D189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6A6AD-DEF1-4F23-A06F-F293CB1D3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27BAE-0C9A-4F27-8568-D278FA775A9C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E9BE4-F538-433E-BC46-742B7C2C6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CBEA4-2578-4F0D-8091-03CF66940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ADDFC-AAB0-4B6B-96EC-18E4F4E88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FC79C5-EB67-4472-B470-7BC38F50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DCFA2-0E5B-4128-81C2-16506CD2E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B7F1F3-F53E-4976-B228-6097C001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BB02B-9894-4498-8B44-2BF8F9DFA2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6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665A38-D988-46E4-B3C3-4F9AB0A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CE8307-DBAD-4210-98DD-ADC40EA11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F7B116-D00C-40F4-9ED0-EEA73A7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E309D-65B2-4C50-8AB8-7423A86FF4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9E1502-CD82-416C-942B-602C4377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DAF7F-2DD8-4658-80AE-130BA75777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4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B6C90A-E475-4972-B154-FDBD7391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30C379-7658-422F-94BF-38B1FC5F0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6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6113A9-50EC-4AA7-86C5-1373BB06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FC187-909F-420C-8616-5145EAAEF2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6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D978D4-B1E6-49DF-AB7A-AE41D96C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EEF47-FDC6-4123-870B-CBE03B670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A8D0F7-EF23-4416-81D1-BF58E831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A27B7-05B7-4556-86B9-F9F726C644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6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737802-C8E5-4543-A092-FEC4E0C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3C4E8-1063-4F05-8DC2-7E8957824E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12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684E77-F8F6-4F85-A031-45FC5D6F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B1922-E85D-4F34-A504-800ED9E576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57CA2E-2EBF-4DAF-A4D1-5D447092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B461A-8758-43ED-B448-9A162799D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18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196591-5A63-4884-9EB1-505EB5D8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FA2AC-5CC9-45C0-AF8F-B349222D87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45BBDD-6B6F-4B3E-8DC3-40AB96C3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962F0F-F5FA-4D17-862C-60D79070B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A0575E1-EB69-4C4B-9926-BF0D6EF4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5D062-FCA6-4958-9EA4-E531D1D30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BF0D7D-04CC-49D2-9454-39422E90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89A8C-4655-4B3D-84C7-FF1A80BD56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32507E-B97A-44D8-B5C4-59ECCED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CC5BB-6D7E-4F43-B106-D0CDCD1790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D23E1B-988F-48AF-853E-0CE45836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25F495-4552-4565-B9E6-CD28FD111E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160CC1-3A58-4AC8-B465-0574769A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D18C9-883A-4092-A364-5FEABFE5A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7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45DA92-9A63-4F89-B5F1-8B55CD81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E940B-A975-4A77-9EEF-46D054F23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27FAE7-A371-4947-84B3-61B70A5A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AC495-5473-41F2-9E45-647406726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BCE5B5-E0B1-4FA8-B683-26B6A5E4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DCA0FA-4D5B-48B7-9471-68BBBA769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3413F1-D562-4AE9-94A5-62CAD219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83A361-12DD-4033-BD91-AEAB8FAA3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56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349E0A5-C563-4976-803E-9F1D064D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30B9A-C5DE-4802-9B7F-D582648F9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2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D1D44F-63F8-4F73-9611-B6A845C2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BEDCC-05FB-4FB9-8E11-108CCBE37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4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82DF5B-4FAD-4B64-8F5C-8AA1E143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64CC0-4A54-44CE-B221-74EEBADE5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B23630-6D5E-4DD1-A190-A0489643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3C7DC4-0348-437A-8E75-C274569371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7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DCE3C9-B43B-43C4-BB8A-C54224CB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1D16F1-5C7F-49CA-A8F6-FD3A00BA6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A340F4-3173-4D8B-B845-1659FA4E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6BA90-BE8F-4BD6-BBE6-2DE376A6B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89FA67-2588-4E2E-9CBE-F466EF50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17A2E-1CCB-4EB4-B15F-D9E7322B33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33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3FEF0B-EB2F-4FD6-B6D0-7F0267D3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617E6-CE0F-4BA1-AD01-918F11390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5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7D4FDC-365D-48F5-83C4-357A90BA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45E9E-7F08-466D-9A10-9CDE929B2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4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A6BC72-64CA-4C67-86CD-C9F6FBD8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29F63-1BC0-482E-9ED5-85F4C7C99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FA32BC-0A8E-4BC8-9714-42C4F7C9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3FCDFF-037A-4038-A4FA-AC821227E4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2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BCA8AF-5B80-4F3E-8054-02783AC8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9FD27-3D21-4074-B05F-99129CC9C1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35C00C-D16E-45FC-B056-C293F2CA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3BE310-6321-4A08-ADB7-26C9DD4AA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51F0C5-E51C-4898-8B69-048DE88E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8557D-7407-476E-A8DE-15002F2F36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E28157-41C7-4C1B-A0F1-7A767CC5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11FAA-FF1B-4E2C-90B2-EB7176E46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D9F4A3-1586-4FA3-A80B-AE824523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4BC688-6A1A-4EC0-81C9-4A5B69A23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0132C5-8F7E-4BC0-BE73-7C42C807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494405-7B48-48CD-8A3C-AE7D16D001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1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8A1E54-610C-490F-BF25-D977A0FC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E1322-0AB9-451C-A4AD-810749960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지인</dc:creator>
  <cp:lastModifiedBy>박 지인</cp:lastModifiedBy>
  <cp:revision>1</cp:revision>
  <dcterms:created xsi:type="dcterms:W3CDTF">2021-09-26T03:36:34Z</dcterms:created>
  <dcterms:modified xsi:type="dcterms:W3CDTF">2021-09-26T03:36:34Z</dcterms:modified>
</cp:coreProperties>
</file>